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5199975" cy="32399288"/>
  <p:notesSz cx="6858000" cy="9144000"/>
  <p:defaultTextStyle>
    <a:defPPr>
      <a:defRPr lang="tr-TR"/>
    </a:defPPr>
    <a:lvl1pPr marL="0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1pPr>
    <a:lvl2pPr marL="1442832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2pPr>
    <a:lvl3pPr marL="2885664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3pPr>
    <a:lvl4pPr marL="4328495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4pPr>
    <a:lvl5pPr marL="5771327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5pPr>
    <a:lvl6pPr marL="7214159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6pPr>
    <a:lvl7pPr marL="8656991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7pPr>
    <a:lvl8pPr marL="10099822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8pPr>
    <a:lvl9pPr marL="11542654" algn="l" defTabSz="2885664" rtl="0" eaLnBrk="1" latinLnBrk="0" hangingPunct="1">
      <a:defRPr sz="56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2400" y="-78"/>
      </p:cViewPr>
      <p:guideLst>
        <p:guide orient="horz" pos="10204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6884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7217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7672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1142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331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0333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1439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82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470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2736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4445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171C-279D-4E6B-B4DA-2BD672E84B7D}" type="datetimeFigureOut">
              <a:rPr lang="tr-TR" smtClean="0"/>
              <a:pPr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BF8A-24A7-416E-8CE4-0BACA94DFBC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544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etin kutusu 9"/>
          <p:cNvSpPr txBox="1"/>
          <p:nvPr/>
        </p:nvSpPr>
        <p:spPr>
          <a:xfrm>
            <a:off x="10330699" y="2699642"/>
            <a:ext cx="10469944" cy="74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24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Çalışmanın Adı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9224731" y="3632295"/>
            <a:ext cx="9515845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3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 1*, Yazar 2**, Yazar 3***</a:t>
            </a:r>
          </a:p>
        </p:txBody>
      </p:sp>
      <p:cxnSp>
        <p:nvCxnSpPr>
          <p:cNvPr id="4" name="Düz Bağlayıcı 3"/>
          <p:cNvCxnSpPr/>
          <p:nvPr/>
        </p:nvCxnSpPr>
        <p:spPr>
          <a:xfrm>
            <a:off x="1692872" y="30754846"/>
            <a:ext cx="21693206" cy="0"/>
          </a:xfrm>
          <a:prstGeom prst="line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1379425" y="30894744"/>
            <a:ext cx="21693206" cy="1211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24" dirty="0">
                <a:latin typeface="Times New Roman" panose="02020603050405020304" pitchFamily="18" charset="0"/>
                <a:cs typeface="Times New Roman" panose="02020603050405020304" pitchFamily="18" charset="0"/>
              </a:rPr>
              <a:t>*Yazar 1, Üniversite, Fakülte, Mail, ORCID ID</a:t>
            </a:r>
          </a:p>
          <a:p>
            <a:r>
              <a:rPr lang="tr-TR" sz="2424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**Yazar 2, Üniversite, Fakülte, Mail, ORCID ID</a:t>
            </a:r>
          </a:p>
          <a:p>
            <a:r>
              <a:rPr lang="tr-TR" sz="2424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***Yazar 3, Üniversite, Fakülte, Mail, ORCID ID</a:t>
            </a:r>
          </a:p>
        </p:txBody>
      </p:sp>
      <p:sp>
        <p:nvSpPr>
          <p:cNvPr id="18" name="Metin kutusu 17"/>
          <p:cNvSpPr txBox="1"/>
          <p:nvPr/>
        </p:nvSpPr>
        <p:spPr>
          <a:xfrm>
            <a:off x="1767313" y="26929655"/>
            <a:ext cx="21618767" cy="745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24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r>
              <a:rPr lang="tr-TR" sz="424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36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İsteğe bağlı olarak farklı bir yere konumlandırılabilir.)</a:t>
            </a:r>
          </a:p>
        </p:txBody>
      </p:sp>
      <p:pic>
        <p:nvPicPr>
          <p:cNvPr id="1026" name="Picture 2" descr="C:\Users\Administrator\Desktop\Poster  Örnekleri\LOGO ARKA ŞEFFA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8358" y="1095978"/>
            <a:ext cx="3209049" cy="32302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3992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57</Words>
  <Application>Microsoft Office PowerPoint</Application>
  <PresentationFormat>Özel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Slayt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aoozkan</dc:creator>
  <cp:lastModifiedBy>user</cp:lastModifiedBy>
  <cp:revision>12</cp:revision>
  <dcterms:created xsi:type="dcterms:W3CDTF">2019-04-05T09:03:17Z</dcterms:created>
  <dcterms:modified xsi:type="dcterms:W3CDTF">2019-04-14T08:48:56Z</dcterms:modified>
</cp:coreProperties>
</file>